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4" r:id="rId4"/>
    <p:sldId id="261" r:id="rId5"/>
    <p:sldId id="265" r:id="rId6"/>
    <p:sldId id="272" r:id="rId7"/>
    <p:sldId id="268" r:id="rId8"/>
    <p:sldId id="267" r:id="rId9"/>
    <p:sldId id="270" r:id="rId10"/>
    <p:sldId id="269" r:id="rId11"/>
    <p:sldId id="274" r:id="rId12"/>
    <p:sldId id="275" r:id="rId13"/>
    <p:sldId id="284" r:id="rId14"/>
    <p:sldId id="285" r:id="rId15"/>
    <p:sldId id="286" r:id="rId16"/>
    <p:sldId id="263" r:id="rId17"/>
    <p:sldId id="262" r:id="rId18"/>
    <p:sldId id="271" r:id="rId19"/>
    <p:sldId id="279" r:id="rId20"/>
    <p:sldId id="278" r:id="rId21"/>
    <p:sldId id="280" r:id="rId22"/>
    <p:sldId id="281" r:id="rId23"/>
    <p:sldId id="273" r:id="rId24"/>
    <p:sldId id="276" r:id="rId25"/>
    <p:sldId id="277" r:id="rId26"/>
    <p:sldId id="283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12"/>
    <p:restoredTop sz="94692"/>
  </p:normalViewPr>
  <p:slideViewPr>
    <p:cSldViewPr snapToGrid="0" snapToObjects="1">
      <p:cViewPr>
        <p:scale>
          <a:sx n="120" d="100"/>
          <a:sy n="120" d="100"/>
        </p:scale>
        <p:origin x="102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0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646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42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7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99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34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0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4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23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6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A9B9B-308E-4F42-9AD5-72C9EBD090B1}" type="datetimeFigureOut">
              <a:rPr lang="en-US" smtClean="0"/>
              <a:t>1/9/19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FDFA0-4512-0148-9EC2-3463B479B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6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5501"/>
            <a:ext cx="9144000" cy="2387600"/>
          </a:xfrm>
        </p:spPr>
        <p:txBody>
          <a:bodyPr/>
          <a:lstStyle/>
          <a:p>
            <a:r>
              <a:rPr lang="en-US" dirty="0" smtClean="0"/>
              <a:t>Baby sasquatch</a:t>
            </a:r>
            <a:br>
              <a:rPr lang="en-US" dirty="0" smtClean="0"/>
            </a:br>
            <a:r>
              <a:rPr lang="en-US" sz="3200" dirty="0" smtClean="0"/>
              <a:t>January 9th </a:t>
            </a:r>
            <a:r>
              <a:rPr lang="en-US" sz="3200" dirty="0" smtClean="0"/>
              <a:t>2019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340573"/>
            <a:ext cx="9144000" cy="517427"/>
          </a:xfrm>
        </p:spPr>
        <p:txBody>
          <a:bodyPr/>
          <a:lstStyle/>
          <a:p>
            <a:r>
              <a:rPr lang="en-US" dirty="0" smtClean="0"/>
              <a:t>Romain </a:t>
            </a:r>
            <a:r>
              <a:rPr lang="en-US" dirty="0"/>
              <a:t>D</a:t>
            </a:r>
            <a:r>
              <a:rPr lang="en-US" dirty="0" smtClean="0"/>
              <a:t>uprat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D86913B-69F3-4849-A43A-6222B28D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533" y="4501780"/>
            <a:ext cx="3546933" cy="138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fix: need to crop T1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4" y="1381099"/>
            <a:ext cx="5248300" cy="4200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65" y="1381099"/>
            <a:ext cx="5896613" cy="4200740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>
          <a:xfrm>
            <a:off x="5119945" y="3347403"/>
            <a:ext cx="1546917" cy="76623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fslroi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09883" y="1876112"/>
            <a:ext cx="2591321" cy="1436307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5733" y="1876112"/>
            <a:ext cx="2591321" cy="1436307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161747" y="1876112"/>
            <a:ext cx="2931931" cy="1436307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43982" y="1876112"/>
            <a:ext cx="2917765" cy="1436307"/>
          </a:xfrm>
          <a:prstGeom prst="rect">
            <a:avLst/>
          </a:prstGeom>
          <a:noFill/>
          <a:ln w="349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5135" y="5761703"/>
            <a:ext cx="11543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crop </a:t>
            </a:r>
            <a:r>
              <a:rPr lang="en-US" dirty="0" smtClean="0">
                <a:sym typeface="Wingdings"/>
              </a:rPr>
              <a:t> </a:t>
            </a:r>
            <a:r>
              <a:rPr lang="en-US" b="1" dirty="0" err="1" smtClean="0"/>
              <a:t>fslroi</a:t>
            </a:r>
            <a:r>
              <a:rPr lang="en-US" dirty="0" smtClean="0"/>
              <a:t> </a:t>
            </a:r>
            <a:r>
              <a:rPr lang="en-US" dirty="0"/>
              <a:t>&lt;input&gt; &lt;output&gt; &lt;</a:t>
            </a:r>
            <a:r>
              <a:rPr lang="en-US" dirty="0" err="1"/>
              <a:t>xmin</a:t>
            </a:r>
            <a:r>
              <a:rPr lang="en-US" dirty="0"/>
              <a:t>&gt; &lt;</a:t>
            </a:r>
            <a:r>
              <a:rPr lang="en-US" dirty="0" err="1"/>
              <a:t>xsize</a:t>
            </a:r>
            <a:r>
              <a:rPr lang="en-US" dirty="0"/>
              <a:t>&gt; &lt;</a:t>
            </a:r>
            <a:r>
              <a:rPr lang="en-US" dirty="0" err="1"/>
              <a:t>ymin</a:t>
            </a:r>
            <a:r>
              <a:rPr lang="en-US" dirty="0"/>
              <a:t>&gt; &lt;</a:t>
            </a:r>
            <a:r>
              <a:rPr lang="en-US" dirty="0" err="1"/>
              <a:t>ysize</a:t>
            </a:r>
            <a:r>
              <a:rPr lang="en-US" dirty="0"/>
              <a:t>&gt; &lt;</a:t>
            </a:r>
            <a:r>
              <a:rPr lang="en-US" dirty="0" err="1"/>
              <a:t>zmin</a:t>
            </a:r>
            <a:r>
              <a:rPr lang="en-US" dirty="0"/>
              <a:t>&gt; &lt;</a:t>
            </a:r>
            <a:r>
              <a:rPr lang="en-US" dirty="0" err="1"/>
              <a:t>zsize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To know x, y and z size </a:t>
            </a:r>
            <a:r>
              <a:rPr lang="en-US" dirty="0" smtClean="0">
                <a:sym typeface="Wingdings"/>
              </a:rPr>
              <a:t> use the dimensions given by </a:t>
            </a:r>
            <a:r>
              <a:rPr lang="en-US" b="1" dirty="0" err="1" smtClean="0">
                <a:sym typeface="Wingdings"/>
              </a:rPr>
              <a:t>fslinfo</a:t>
            </a:r>
            <a:r>
              <a:rPr lang="en-US" b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on your T1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55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antsApplyTransformsToPoints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55477" cy="974929"/>
          </a:xfrm>
        </p:spPr>
        <p:txBody>
          <a:bodyPr>
            <a:normAutofit/>
          </a:bodyPr>
          <a:lstStyle/>
          <a:p>
            <a:r>
              <a:rPr lang="en-US" dirty="0" smtClean="0"/>
              <a:t>Prepare coordinate file:</a:t>
            </a:r>
          </a:p>
          <a:p>
            <a:pPr lvl="1"/>
            <a:r>
              <a:rPr lang="en-US" dirty="0"/>
              <a:t>Input csv file: </a:t>
            </a:r>
            <a:r>
              <a:rPr lang="en-US" dirty="0" err="1" smtClean="0"/>
              <a:t>coordinatefileexample_MNI_itk.csv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90" y="2800554"/>
            <a:ext cx="5918200" cy="1473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198" y="4691728"/>
            <a:ext cx="11255477" cy="150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Whats</a:t>
            </a:r>
            <a:r>
              <a:rPr lang="en-US" dirty="0" smtClean="0"/>
              <a:t> </a:t>
            </a:r>
            <a:r>
              <a:rPr lang="en-US" dirty="0" err="1" smtClean="0"/>
              <a:t>itk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Different space used by dependencies of ANTS</a:t>
            </a:r>
          </a:p>
          <a:p>
            <a:pPr lvl="2"/>
            <a:r>
              <a:rPr lang="en-US" dirty="0" smtClean="0"/>
              <a:t>X and Y axis are inverted</a:t>
            </a:r>
          </a:p>
          <a:p>
            <a:pPr lvl="2"/>
            <a:r>
              <a:rPr lang="en-US" dirty="0" smtClean="0"/>
              <a:t>Need to change sign of x and y coordinates before transformation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08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antsApplyTransformsToPoints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55477" cy="974929"/>
          </a:xfrm>
        </p:spPr>
        <p:txBody>
          <a:bodyPr>
            <a:normAutofit/>
          </a:bodyPr>
          <a:lstStyle/>
          <a:p>
            <a:r>
              <a:rPr lang="en-US" dirty="0" smtClean="0"/>
              <a:t>Prepare coordinate file:</a:t>
            </a:r>
          </a:p>
          <a:p>
            <a:pPr lvl="1"/>
            <a:r>
              <a:rPr lang="en-US" dirty="0"/>
              <a:t>Input csv file: </a:t>
            </a:r>
            <a:r>
              <a:rPr lang="en-US" dirty="0" err="1" smtClean="0"/>
              <a:t>coordinatefileexample_MNI_itk.csv</a:t>
            </a:r>
            <a:endParaRPr lang="en-US" dirty="0" smtClean="0"/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90" y="2800554"/>
            <a:ext cx="5918200" cy="14732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198" y="4691728"/>
            <a:ext cx="11255477" cy="150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Whats</a:t>
            </a:r>
            <a:r>
              <a:rPr lang="en-US" dirty="0" smtClean="0"/>
              <a:t> </a:t>
            </a:r>
            <a:r>
              <a:rPr lang="en-US" dirty="0" err="1" smtClean="0"/>
              <a:t>itk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Different space used by dependencies of ANTS</a:t>
            </a:r>
          </a:p>
          <a:p>
            <a:pPr lvl="2"/>
            <a:r>
              <a:rPr lang="en-US" dirty="0" smtClean="0"/>
              <a:t>X and Y axis are inverted</a:t>
            </a:r>
          </a:p>
          <a:p>
            <a:pPr lvl="2"/>
            <a:r>
              <a:rPr lang="en-US" dirty="0" smtClean="0"/>
              <a:t>Need to change sign of </a:t>
            </a:r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y</a:t>
            </a:r>
            <a:r>
              <a:rPr lang="en-US" dirty="0" smtClean="0"/>
              <a:t> coordinates before transformation</a:t>
            </a:r>
          </a:p>
          <a:p>
            <a:pPr lvl="2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91558" y="4050890"/>
            <a:ext cx="265062" cy="2228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86116" y="4050890"/>
            <a:ext cx="265062" cy="22286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and warp files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8319" y="1975138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MNI</a:t>
            </a:r>
            <a:endParaRPr lang="en-US" sz="28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09556" y="2229145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44255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OASIS</a:t>
            </a:r>
            <a:endParaRPr lang="en-US" sz="28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298022" y="2236748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32721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Native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6219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and warp files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8319" y="1975138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MNI</a:t>
            </a:r>
            <a:endParaRPr lang="en-US" sz="28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09556" y="2229145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44255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OASIS</a:t>
            </a:r>
            <a:endParaRPr lang="en-US" sz="28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298022" y="2236748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32721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Native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2466757" y="2519623"/>
            <a:ext cx="3209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OASIS2MNI_0GenericAffine.mat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6757" y="2888955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OASIS2MNI_1Warp.nii.gz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2693" y="2519623"/>
            <a:ext cx="414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735SubjectToTemplate0GenericAffine.mat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62693" y="2888955"/>
            <a:ext cx="348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735SubjectToTemplate1Warp.nii.gz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6905" y="1459780"/>
            <a:ext cx="55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take the opposite of transformation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19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Affine and warp files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8319" y="1975138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MNI</a:t>
            </a:r>
            <a:endParaRPr lang="en-US" sz="2800" b="1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09556" y="2229145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44255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OASIS</a:t>
            </a:r>
            <a:endParaRPr lang="en-US" sz="28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6298022" y="2236748"/>
            <a:ext cx="3234699" cy="760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32721" y="1967535"/>
            <a:ext cx="1318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Native</a:t>
            </a:r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2466757" y="2519623"/>
            <a:ext cx="3209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OASIS2MNI_0GenericAffine.mat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66757" y="2888955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OASIS2MNI_1Warp.nii.gz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2693" y="2519623"/>
            <a:ext cx="414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735SubjectToTemplate0GenericAffine.mat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62693" y="2888955"/>
            <a:ext cx="348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735SubjectToTemplate1Warp.nii.gz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26905" y="1459780"/>
            <a:ext cx="553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take the opposite of transformation direction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4365" y="4958024"/>
            <a:ext cx="414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735SubjectToTemplate0GenericAffine.mat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71395" y="4968185"/>
            <a:ext cx="348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735SubjectToTemplate1Warp.nii.gz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021275" y="5337517"/>
            <a:ext cx="2545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OASIS2MNI_1Warp.nii.gz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811999" y="5337517"/>
            <a:ext cx="3209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OASIS2MNI_0GenericAffine.mat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125083" y="3919446"/>
            <a:ext cx="364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 keep order of use (0 and 1)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158409" y="4968185"/>
            <a:ext cx="30834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154217" y="4958024"/>
            <a:ext cx="30834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954115" y="5347678"/>
            <a:ext cx="30834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0197684" y="5366385"/>
            <a:ext cx="308348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6440" y="5988515"/>
            <a:ext cx="1148316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antsApplyTransformsToPoints</a:t>
            </a:r>
            <a:r>
              <a:rPr lang="en-US" sz="1400" dirty="0"/>
              <a:t>  -d 3 -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coordinatefileexample_MNI_itk.csv</a:t>
            </a:r>
            <a:r>
              <a:rPr lang="en-US" sz="1400" dirty="0"/>
              <a:t>  -o </a:t>
            </a:r>
            <a:r>
              <a:rPr lang="en-US" sz="1400" dirty="0" err="1"/>
              <a:t>coordinatefileexample_native_itk.csvv</a:t>
            </a:r>
            <a:r>
              <a:rPr lang="en-US" sz="1400" dirty="0"/>
              <a:t>  -t /data/jag/</a:t>
            </a:r>
            <a:r>
              <a:rPr lang="en-US" sz="1400" dirty="0" err="1"/>
              <a:t>cnds</a:t>
            </a:r>
            <a:r>
              <a:rPr lang="en-US" sz="1400" dirty="0"/>
              <a:t>/</a:t>
            </a:r>
            <a:r>
              <a:rPr lang="en-US" sz="1400" dirty="0" err="1"/>
              <a:t>romain</a:t>
            </a:r>
            <a:r>
              <a:rPr lang="en-US" sz="1400" dirty="0"/>
              <a:t>/xcp_06/Warp_OASIS2MNI/0GenericAffine.mat  -t /data/jag/</a:t>
            </a:r>
            <a:r>
              <a:rPr lang="en-US" sz="1400" dirty="0" err="1"/>
              <a:t>cnds</a:t>
            </a:r>
            <a:r>
              <a:rPr lang="en-US" sz="1400" dirty="0"/>
              <a:t>/</a:t>
            </a:r>
            <a:r>
              <a:rPr lang="en-US" sz="1400" dirty="0" err="1"/>
              <a:t>romain</a:t>
            </a:r>
            <a:r>
              <a:rPr lang="en-US" sz="1400" dirty="0"/>
              <a:t>/xcp_06/Warp_OASIS2MNI/1Warp.nii.gz  -t </a:t>
            </a:r>
            <a:r>
              <a:rPr lang="en-US" sz="1400" dirty="0" smtClean="0"/>
              <a:t>735SubjectToTemplate0GenericAffine.mat  </a:t>
            </a:r>
            <a:r>
              <a:rPr lang="en-US" sz="1400" dirty="0"/>
              <a:t>-t </a:t>
            </a:r>
            <a:r>
              <a:rPr lang="en-US" sz="1400" dirty="0" smtClean="0"/>
              <a:t>735SubjectToTemplate1Warp.nii.gz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0764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antsApplyTransformsToPoints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55477" cy="4351338"/>
          </a:xfrm>
        </p:spPr>
        <p:txBody>
          <a:bodyPr>
            <a:normAutofit/>
          </a:bodyPr>
          <a:lstStyle/>
          <a:p>
            <a:r>
              <a:rPr lang="en-US" dirty="0" err="1"/>
              <a:t>antsApplyTransformsToPoints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-d 3 </a:t>
            </a:r>
          </a:p>
          <a:p>
            <a:r>
              <a:rPr lang="en-US" dirty="0" smtClean="0"/>
              <a:t>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coordinatefileexample_MNI_itk.csv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o </a:t>
            </a:r>
            <a:r>
              <a:rPr lang="en-US" dirty="0" err="1"/>
              <a:t>coordinatefileexample_native_itk.csvv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t /data/jag/</a:t>
            </a:r>
            <a:r>
              <a:rPr lang="en-US" dirty="0" err="1"/>
              <a:t>cnds</a:t>
            </a:r>
            <a:r>
              <a:rPr lang="en-US" dirty="0"/>
              <a:t>/</a:t>
            </a:r>
            <a:r>
              <a:rPr lang="en-US" dirty="0" err="1"/>
              <a:t>romain</a:t>
            </a:r>
            <a:r>
              <a:rPr lang="en-US" dirty="0"/>
              <a:t>/xcp_06/Warp_OASIS2MNI/0GenericAffine.mat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t /data/jag/</a:t>
            </a:r>
            <a:r>
              <a:rPr lang="en-US" dirty="0" err="1"/>
              <a:t>cnds</a:t>
            </a:r>
            <a:r>
              <a:rPr lang="en-US" dirty="0"/>
              <a:t>/</a:t>
            </a:r>
            <a:r>
              <a:rPr lang="en-US" dirty="0" err="1"/>
              <a:t>romain</a:t>
            </a:r>
            <a:r>
              <a:rPr lang="en-US" dirty="0"/>
              <a:t>/xcp_06/Warp_OASIS2MNI/1Warp.nii.gz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t </a:t>
            </a:r>
            <a:r>
              <a:rPr lang="en-US" dirty="0" smtClean="0"/>
              <a:t>735SubjectToTemplate0GenericAffine.mat </a:t>
            </a:r>
          </a:p>
          <a:p>
            <a:r>
              <a:rPr lang="en-US" dirty="0" smtClean="0"/>
              <a:t>-</a:t>
            </a:r>
            <a:r>
              <a:rPr lang="en-US" dirty="0"/>
              <a:t>t </a:t>
            </a:r>
            <a:r>
              <a:rPr lang="en-US" dirty="0" smtClean="0"/>
              <a:t>735SubjectToTemplate1Warp.nii.gz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29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ANTSct</a:t>
            </a:r>
            <a:r>
              <a:rPr lang="en-US" dirty="0" smtClean="0"/>
              <a:t> output: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 b="2471"/>
          <a:stretch/>
        </p:blipFill>
        <p:spPr>
          <a:xfrm>
            <a:off x="838200" y="2418735"/>
            <a:ext cx="10058400" cy="208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37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ANTSct</a:t>
            </a:r>
            <a:r>
              <a:rPr lang="en-US" dirty="0" smtClean="0"/>
              <a:t> output: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 b="2471"/>
          <a:stretch/>
        </p:blipFill>
        <p:spPr>
          <a:xfrm>
            <a:off x="838200" y="2418735"/>
            <a:ext cx="10058400" cy="20844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703576" y="3543637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68713" y="3006398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768713" y="2831691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68713" y="2667968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768713" y="4024004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731843" y="4235814"/>
            <a:ext cx="3023418" cy="109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703576" y="3106994"/>
            <a:ext cx="3088555" cy="353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703576" y="3622444"/>
            <a:ext cx="3088555" cy="35396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5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antsApplyTransformsToPoints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255477" cy="4351338"/>
          </a:xfrm>
        </p:spPr>
        <p:txBody>
          <a:bodyPr>
            <a:normAutofit/>
          </a:bodyPr>
          <a:lstStyle/>
          <a:p>
            <a:r>
              <a:rPr lang="en-US" dirty="0" err="1"/>
              <a:t>antsApplyTransformsToPoints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d 3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coordinatefileexample_MNI_itk.csv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o </a:t>
            </a:r>
            <a:r>
              <a:rPr lang="en-US" dirty="0" err="1" smtClean="0"/>
              <a:t>coordinatefileexample_native_itk.csv</a:t>
            </a:r>
            <a:r>
              <a:rPr lang="en-US" dirty="0" smtClean="0"/>
              <a:t> </a:t>
            </a:r>
          </a:p>
          <a:p>
            <a:r>
              <a:rPr lang="en-US" dirty="0" smtClean="0"/>
              <a:t>-</a:t>
            </a:r>
            <a:r>
              <a:rPr lang="en-US" dirty="0"/>
              <a:t>t /data/jag/</a:t>
            </a:r>
            <a:r>
              <a:rPr lang="en-US" dirty="0" err="1"/>
              <a:t>cnds</a:t>
            </a:r>
            <a:r>
              <a:rPr lang="en-US" dirty="0"/>
              <a:t>/</a:t>
            </a:r>
            <a:r>
              <a:rPr lang="en-US" dirty="0" err="1"/>
              <a:t>romain</a:t>
            </a:r>
            <a:r>
              <a:rPr lang="en-US" dirty="0"/>
              <a:t>/xcp_06/Warp_OASIS2MNI/0GenericAffine.mat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t /data/jag/</a:t>
            </a:r>
            <a:r>
              <a:rPr lang="en-US" dirty="0" err="1"/>
              <a:t>cnds</a:t>
            </a:r>
            <a:r>
              <a:rPr lang="en-US" dirty="0"/>
              <a:t>/</a:t>
            </a:r>
            <a:r>
              <a:rPr lang="en-US" dirty="0" err="1"/>
              <a:t>romain</a:t>
            </a:r>
            <a:r>
              <a:rPr lang="en-US" dirty="0"/>
              <a:t>/xcp_06/Warp_OASIS2MNI/1Warp.nii.gz </a:t>
            </a:r>
            <a:endParaRPr lang="en-US" dirty="0" smtClean="0"/>
          </a:p>
          <a:p>
            <a:r>
              <a:rPr lang="en-US" dirty="0" smtClean="0"/>
              <a:t>-</a:t>
            </a:r>
            <a:r>
              <a:rPr lang="en-US" dirty="0"/>
              <a:t>t </a:t>
            </a:r>
            <a:r>
              <a:rPr lang="en-US" dirty="0" smtClean="0"/>
              <a:t>735SubjectToTemplate0GenericAffine.mat </a:t>
            </a:r>
          </a:p>
          <a:p>
            <a:r>
              <a:rPr lang="en-US" dirty="0" smtClean="0"/>
              <a:t>-</a:t>
            </a:r>
            <a:r>
              <a:rPr lang="en-US" dirty="0"/>
              <a:t>t </a:t>
            </a:r>
            <a:r>
              <a:rPr lang="en-US" dirty="0" smtClean="0"/>
              <a:t>735SubjectToTemplate1Warp.nii.gz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25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6234" y="2679124"/>
            <a:ext cx="10515600" cy="264012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Segmentation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Transformation </a:t>
            </a:r>
          </a:p>
          <a:p>
            <a:pPr marL="514350" indent="-514350">
              <a:buFont typeface="+mj-lt"/>
              <a:buAutoNum type="arabicPeriod"/>
            </a:pP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N</a:t>
            </a:r>
            <a:r>
              <a:rPr lang="en-US" b="1" dirty="0" err="1" smtClean="0"/>
              <a:t>euronavigation</a:t>
            </a:r>
            <a:endParaRPr lang="en-US" b="1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83226" y="-1607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Baby sasquatch</a:t>
            </a:r>
            <a:br>
              <a:rPr lang="en-US" dirty="0" smtClean="0"/>
            </a:br>
            <a:r>
              <a:rPr lang="en-US" sz="3200" dirty="0" smtClean="0"/>
              <a:t>9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January 2019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96234" y="1681151"/>
            <a:ext cx="10515600" cy="1445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3200" b="1" dirty="0" smtClean="0"/>
              <a:t>Localizing the DLPFC using MNI coordinates</a:t>
            </a:r>
          </a:p>
        </p:txBody>
      </p:sp>
    </p:spTree>
    <p:extLst>
      <p:ext uri="{BB962C8B-B14F-4D97-AF65-F5344CB8AC3E}">
        <p14:creationId xmlns:p14="http://schemas.microsoft.com/office/powerpoint/2010/main" val="860270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sz="2800" dirty="0" err="1" smtClean="0"/>
              <a:t>Input:coordinatefileexample_MNI_itk.csv</a:t>
            </a:r>
            <a:endParaRPr lang="en-US" sz="2800" dirty="0" smtClean="0"/>
          </a:p>
          <a:p>
            <a:pPr marL="228600" lvl="1">
              <a:spcBef>
                <a:spcPts val="1000"/>
              </a:spcBef>
            </a:pPr>
            <a:endParaRPr lang="en-US" sz="2800" dirty="0"/>
          </a:p>
          <a:p>
            <a:pPr marL="228600" lvl="1">
              <a:spcBef>
                <a:spcPts val="1000"/>
              </a:spcBef>
            </a:pPr>
            <a:endParaRPr lang="en-US" sz="2800" dirty="0" smtClean="0"/>
          </a:p>
          <a:p>
            <a:pPr marL="228600" lvl="1">
              <a:spcBef>
                <a:spcPts val="1000"/>
              </a:spcBef>
            </a:pPr>
            <a:endParaRPr lang="en-US" sz="2800" dirty="0" smtClean="0"/>
          </a:p>
          <a:p>
            <a:r>
              <a:rPr lang="en-US" dirty="0" smtClean="0"/>
              <a:t>Output: </a:t>
            </a:r>
            <a:r>
              <a:rPr lang="en-US" dirty="0" err="1" smtClean="0"/>
              <a:t>coordinatefileexample_native_itk.csv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72" y="4622365"/>
            <a:ext cx="5905500" cy="1473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72" y="2345097"/>
            <a:ext cx="59182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1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3" y="422787"/>
            <a:ext cx="10058400" cy="60891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587" y="6511978"/>
            <a:ext cx="732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fslview</a:t>
            </a:r>
            <a:r>
              <a:rPr lang="en-US" dirty="0"/>
              <a:t> 735_T1.nii.gz &amp; </a:t>
            </a:r>
            <a:r>
              <a:rPr lang="en-US" dirty="0" err="1" smtClean="0"/>
              <a:t>fslview</a:t>
            </a:r>
            <a:r>
              <a:rPr lang="en-US" dirty="0" smtClean="0"/>
              <a:t> MNI152_T1_2mm.nii.gz </a:t>
            </a:r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19590387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90" y="363794"/>
            <a:ext cx="10058400" cy="60914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7587" y="6511978"/>
            <a:ext cx="732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fslview</a:t>
            </a:r>
            <a:r>
              <a:rPr lang="en-US" dirty="0"/>
              <a:t> 735_T1.nii.gz &amp; </a:t>
            </a:r>
            <a:r>
              <a:rPr lang="en-US" dirty="0" err="1" smtClean="0"/>
              <a:t>fslview</a:t>
            </a:r>
            <a:r>
              <a:rPr lang="en-US" dirty="0" smtClean="0"/>
              <a:t> MNI152_T1_2mm.nii.gz </a:t>
            </a:r>
            <a:r>
              <a:rPr lang="en-US" dirty="0"/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508031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Neuronavigation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83" y="1909917"/>
            <a:ext cx="6301249" cy="39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4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Neuronavigation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1427288"/>
            <a:ext cx="6872748" cy="386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2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Neuronavigation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1427288"/>
            <a:ext cx="6872748" cy="38640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3" t="73989"/>
          <a:stretch/>
        </p:blipFill>
        <p:spPr>
          <a:xfrm>
            <a:off x="6007509" y="3814916"/>
            <a:ext cx="2526890" cy="221717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192295" y="5011993"/>
            <a:ext cx="1342103" cy="1108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200103" y="4493342"/>
            <a:ext cx="1946787" cy="4006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67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Neuronavigation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9" y="1427288"/>
            <a:ext cx="6872748" cy="38640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00" b="67599"/>
          <a:stretch/>
        </p:blipFill>
        <p:spPr>
          <a:xfrm>
            <a:off x="331838" y="1319133"/>
            <a:ext cx="3377382" cy="306094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896396" y="1244549"/>
            <a:ext cx="1342103" cy="11085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29599" y="2280623"/>
            <a:ext cx="3628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new TRAJECTORY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8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032" y="662691"/>
            <a:ext cx="10515600" cy="132556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D86913B-69F3-4849-A43A-6222B28D4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266" y="662691"/>
            <a:ext cx="3546933" cy="13803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15248" y="2892744"/>
            <a:ext cx="780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the slides on: </a:t>
            </a:r>
            <a:r>
              <a:rPr lang="en-US" sz="2400" b="1" dirty="0" smtClean="0"/>
              <a:t>https://</a:t>
            </a:r>
            <a:r>
              <a:rPr lang="en-US" sz="2400" b="1" dirty="0" err="1" smtClean="0"/>
              <a:t>github.com</a:t>
            </a:r>
            <a:r>
              <a:rPr lang="en-US" sz="2400" b="1" dirty="0" smtClean="0"/>
              <a:t>/djo155/</a:t>
            </a:r>
            <a:r>
              <a:rPr lang="en-US" sz="2400" b="1" dirty="0" err="1" smtClean="0"/>
              <a:t>babySASQUATCH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7921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ge result for DLPF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49" y="3108138"/>
            <a:ext cx="2600325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94884"/>
            <a:ext cx="10515600" cy="5263116"/>
          </a:xfrm>
        </p:spPr>
        <p:txBody>
          <a:bodyPr>
            <a:normAutofit/>
          </a:bodyPr>
          <a:lstStyle/>
          <a:p>
            <a:r>
              <a:rPr lang="en-US" dirty="0" smtClean="0"/>
              <a:t>To have a reliable and easily replicable localization of the DLPFC</a:t>
            </a:r>
          </a:p>
          <a:p>
            <a:pPr lvl="1"/>
            <a:r>
              <a:rPr lang="en-US" dirty="0" smtClean="0"/>
              <a:t>Visual identification requires more training / remains subjective </a:t>
            </a:r>
          </a:p>
          <a:p>
            <a:pPr lvl="1"/>
            <a:r>
              <a:rPr lang="en-US" dirty="0" smtClean="0"/>
              <a:t>Functional localization is probably better but too time consuming 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 use the method with the most optimal time/precision ratio</a:t>
            </a:r>
          </a:p>
          <a:p>
            <a:pPr lvl="1"/>
            <a:r>
              <a:rPr lang="en-US" dirty="0" smtClean="0"/>
              <a:t>DLPFC from template brain </a:t>
            </a:r>
            <a:r>
              <a:rPr lang="en-US" dirty="0" smtClean="0">
                <a:sym typeface="Wingdings"/>
              </a:rPr>
              <a:t>MNI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6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ANTSct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Pass T1 image through </a:t>
            </a:r>
            <a:r>
              <a:rPr lang="en-US" dirty="0" err="1"/>
              <a:t>antscorticalthickness</a:t>
            </a:r>
            <a:r>
              <a:rPr lang="en-US" dirty="0"/>
              <a:t> (check wrapper at /data/jag/</a:t>
            </a:r>
            <a:r>
              <a:rPr lang="en-US" dirty="0" err="1"/>
              <a:t>cnds</a:t>
            </a:r>
            <a:r>
              <a:rPr lang="en-US" dirty="0"/>
              <a:t>/</a:t>
            </a:r>
            <a:r>
              <a:rPr lang="en-US" dirty="0" err="1"/>
              <a:t>seda</a:t>
            </a:r>
            <a:r>
              <a:rPr lang="en-US" dirty="0"/>
              <a:t>/</a:t>
            </a:r>
            <a:r>
              <a:rPr lang="en-US" dirty="0" err="1"/>
              <a:t>antsct_resting</a:t>
            </a:r>
            <a:r>
              <a:rPr lang="en-US" dirty="0"/>
              <a:t>, template: OASIS</a:t>
            </a:r>
            <a:r>
              <a:rPr lang="en-US" dirty="0" smtClean="0"/>
              <a:t>)</a:t>
            </a:r>
          </a:p>
          <a:p>
            <a:pPr lvl="0"/>
            <a:endParaRPr lang="en-US" dirty="0"/>
          </a:p>
          <a:p>
            <a:pPr lvl="0"/>
            <a:r>
              <a:rPr lang="en-US" dirty="0" err="1" smtClean="0"/>
              <a:t>ANTSct</a:t>
            </a:r>
            <a:r>
              <a:rPr lang="en-US" dirty="0" smtClean="0"/>
              <a:t> script can be adapted to your files structure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Requires 12h to run completely 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Give yourself at least 24h for that step in case something goes wrong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1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" y="1297858"/>
            <a:ext cx="5747862" cy="35248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5489" y="4933507"/>
            <a:ext cx="282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Subject T1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ANTSct</a:t>
            </a:r>
            <a:r>
              <a:rPr lang="en-US" dirty="0" smtClean="0"/>
              <a:t> output: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" b="2471"/>
          <a:stretch/>
        </p:blipFill>
        <p:spPr>
          <a:xfrm>
            <a:off x="838200" y="2418735"/>
            <a:ext cx="10058400" cy="208443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6666271" y="1227150"/>
            <a:ext cx="1391267" cy="13862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230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" y="1297858"/>
            <a:ext cx="5747862" cy="3524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83" y="1690688"/>
            <a:ext cx="5782072" cy="155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15196" r="53505" b="25371"/>
          <a:stretch/>
        </p:blipFill>
        <p:spPr>
          <a:xfrm>
            <a:off x="8047351" y="589014"/>
            <a:ext cx="1504336" cy="1494504"/>
          </a:xfrm>
          <a:prstGeom prst="ellipse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798141" y="2448232"/>
            <a:ext cx="192712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57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21" y="1297858"/>
            <a:ext cx="5747862" cy="3524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483" y="1690688"/>
            <a:ext cx="5782072" cy="1557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87"/>
          <a:stretch/>
        </p:blipFill>
        <p:spPr>
          <a:xfrm>
            <a:off x="5908483" y="3247781"/>
            <a:ext cx="5818694" cy="15573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6" t="15120" b="25446"/>
          <a:stretch/>
        </p:blipFill>
        <p:spPr>
          <a:xfrm>
            <a:off x="8047351" y="4247536"/>
            <a:ext cx="1501759" cy="149450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15196" r="53505" b="25371"/>
          <a:stretch/>
        </p:blipFill>
        <p:spPr>
          <a:xfrm>
            <a:off x="8047351" y="589014"/>
            <a:ext cx="1504336" cy="1494504"/>
          </a:xfrm>
          <a:prstGeom prst="ellipse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798141" y="2448232"/>
            <a:ext cx="1927123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98141" y="4016478"/>
            <a:ext cx="192712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55722" cy="5314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548" y="1543480"/>
            <a:ext cx="5981452" cy="5314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46" t="15120" b="25446"/>
          <a:stretch/>
        </p:blipFill>
        <p:spPr>
          <a:xfrm>
            <a:off x="9856486" y="4482589"/>
            <a:ext cx="1501759" cy="1494504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9" t="15196" r="53505" b="25371"/>
          <a:stretch/>
        </p:blipFill>
        <p:spPr>
          <a:xfrm>
            <a:off x="3787811" y="2988085"/>
            <a:ext cx="1504336" cy="14945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839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1541</TotalTime>
  <Words>423</Words>
  <Application>Microsoft Macintosh PowerPoint</Application>
  <PresentationFormat>Widescreen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Calibri Light</vt:lpstr>
      <vt:lpstr>Wingdings</vt:lpstr>
      <vt:lpstr>Arial</vt:lpstr>
      <vt:lpstr>Office Theme</vt:lpstr>
      <vt:lpstr>Baby sasquatch January 9th 2019 </vt:lpstr>
      <vt:lpstr>PowerPoint Presentation</vt:lpstr>
      <vt:lpstr>What is the goal</vt:lpstr>
      <vt:lpstr>ANTSct</vt:lpstr>
      <vt:lpstr>For example:</vt:lpstr>
      <vt:lpstr>Transformation</vt:lpstr>
      <vt:lpstr>For example:</vt:lpstr>
      <vt:lpstr>For example:</vt:lpstr>
      <vt:lpstr>PowerPoint Presentation</vt:lpstr>
      <vt:lpstr>Simple fix: need to crop T1</vt:lpstr>
      <vt:lpstr>antsApplyTransformsToPoints</vt:lpstr>
      <vt:lpstr>antsApplyTransformsToPoints</vt:lpstr>
      <vt:lpstr>Affine and warp files </vt:lpstr>
      <vt:lpstr>Affine and warp files </vt:lpstr>
      <vt:lpstr>Affine and warp files </vt:lpstr>
      <vt:lpstr>antsApplyTransformsToPoints</vt:lpstr>
      <vt:lpstr>Transformation</vt:lpstr>
      <vt:lpstr>Transformation</vt:lpstr>
      <vt:lpstr>antsApplyTransformsToPoints</vt:lpstr>
      <vt:lpstr>Transformation</vt:lpstr>
      <vt:lpstr>PowerPoint Presentation</vt:lpstr>
      <vt:lpstr>PowerPoint Presentation</vt:lpstr>
      <vt:lpstr>Neuronavigation</vt:lpstr>
      <vt:lpstr>Neuronavigation</vt:lpstr>
      <vt:lpstr>Neuronavigation</vt:lpstr>
      <vt:lpstr>Neuronavigation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Romain Duprat</dc:creator>
  <cp:lastModifiedBy>Romain Duprat</cp:lastModifiedBy>
  <cp:revision>66</cp:revision>
  <dcterms:created xsi:type="dcterms:W3CDTF">2018-09-30T23:05:08Z</dcterms:created>
  <dcterms:modified xsi:type="dcterms:W3CDTF">2019-01-09T20:45:52Z</dcterms:modified>
</cp:coreProperties>
</file>